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6988500A-45AE-45AE-B911-3FAFF121BC89}" type="datetimeFigureOut">
              <a:rPr lang="en-IN" smtClean="0"/>
              <a:t>20-03-2021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B4134AB-B769-4D2C-AD20-D724C1A7586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32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500A-45AE-45AE-B911-3FAFF121BC89}" type="datetimeFigureOut">
              <a:rPr lang="en-IN" smtClean="0"/>
              <a:t>20-03-2021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134AB-B769-4D2C-AD20-D724C1A758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252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500A-45AE-45AE-B911-3FAFF121BC89}" type="datetimeFigureOut">
              <a:rPr lang="en-IN" smtClean="0"/>
              <a:t>20-03-2021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134AB-B769-4D2C-AD20-D724C1A7586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835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500A-45AE-45AE-B911-3FAFF121BC89}" type="datetimeFigureOut">
              <a:rPr lang="en-IN" smtClean="0"/>
              <a:t>20-03-2021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134AB-B769-4D2C-AD20-D724C1A7586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925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500A-45AE-45AE-B911-3FAFF121BC89}" type="datetimeFigureOut">
              <a:rPr lang="en-IN" smtClean="0"/>
              <a:t>20-03-2021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134AB-B769-4D2C-AD20-D724C1A758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1898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500A-45AE-45AE-B911-3FAFF121BC89}" type="datetimeFigureOut">
              <a:rPr lang="en-IN" smtClean="0"/>
              <a:t>20-03-2021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134AB-B769-4D2C-AD20-D724C1A7586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505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500A-45AE-45AE-B911-3FAFF121BC89}" type="datetimeFigureOut">
              <a:rPr lang="en-IN" smtClean="0"/>
              <a:t>20-03-2021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134AB-B769-4D2C-AD20-D724C1A7586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924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500A-45AE-45AE-B911-3FAFF121BC89}" type="datetimeFigureOut">
              <a:rPr lang="en-IN" smtClean="0"/>
              <a:t>20-03-2021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134AB-B769-4D2C-AD20-D724C1A7586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461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500A-45AE-45AE-B911-3FAFF121BC89}" type="datetimeFigureOut">
              <a:rPr lang="en-IN" smtClean="0"/>
              <a:t>20-03-2021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134AB-B769-4D2C-AD20-D724C1A7586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147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500A-45AE-45AE-B911-3FAFF121BC89}" type="datetimeFigureOut">
              <a:rPr lang="en-IN" smtClean="0"/>
              <a:t>20-03-2021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134AB-B769-4D2C-AD20-D724C1A758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016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500A-45AE-45AE-B911-3FAFF121BC89}" type="datetimeFigureOut">
              <a:rPr lang="en-IN" smtClean="0"/>
              <a:t>20-03-2021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134AB-B769-4D2C-AD20-D724C1A7586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799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500A-45AE-45AE-B911-3FAFF121BC89}" type="datetimeFigureOut">
              <a:rPr lang="en-IN" smtClean="0"/>
              <a:t>20-03-2021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134AB-B769-4D2C-AD20-D724C1A758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950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500A-45AE-45AE-B911-3FAFF121BC89}" type="datetimeFigureOut">
              <a:rPr lang="en-IN" smtClean="0"/>
              <a:t>20-03-2021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134AB-B769-4D2C-AD20-D724C1A7586F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653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500A-45AE-45AE-B911-3FAFF121BC89}" type="datetimeFigureOut">
              <a:rPr lang="en-IN" smtClean="0"/>
              <a:t>20-03-2021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134AB-B769-4D2C-AD20-D724C1A7586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369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500A-45AE-45AE-B911-3FAFF121BC89}" type="datetimeFigureOut">
              <a:rPr lang="en-IN" smtClean="0"/>
              <a:t>20-03-2021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134AB-B769-4D2C-AD20-D724C1A758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435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500A-45AE-45AE-B911-3FAFF121BC89}" type="datetimeFigureOut">
              <a:rPr lang="en-IN" smtClean="0"/>
              <a:t>20-03-2021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134AB-B769-4D2C-AD20-D724C1A7586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50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500A-45AE-45AE-B911-3FAFF121BC89}" type="datetimeFigureOut">
              <a:rPr lang="en-IN" smtClean="0"/>
              <a:t>20-03-2021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134AB-B769-4D2C-AD20-D724C1A758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385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88500A-45AE-45AE-B911-3FAFF121BC89}" type="datetimeFigureOut">
              <a:rPr lang="en-IN" smtClean="0"/>
              <a:t>20-03-2021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B4134AB-B769-4D2C-AD20-D724C1A758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54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5682-91E6-407F-A13E-63466E5F8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IN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 Rental Management System</a:t>
            </a:r>
            <a:br>
              <a:rPr lang="en-IN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54234-3D19-4EAC-A5FA-886B9B123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IN" sz="2000" dirty="0">
                <a:solidFill>
                  <a:srgbClr val="080808"/>
                </a:solidFill>
              </a:rPr>
              <a:t>Project Number 17</a:t>
            </a:r>
          </a:p>
        </p:txBody>
      </p:sp>
    </p:spTree>
    <p:extLst>
      <p:ext uri="{BB962C8B-B14F-4D97-AF65-F5344CB8AC3E}">
        <p14:creationId xmlns:p14="http://schemas.microsoft.com/office/powerpoint/2010/main" val="1956010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4D964-08EC-4B1F-9E5D-E2378BDE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Module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292EB-6531-41E9-A2D8-8B58028A8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The admin will be able 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Log in to the website.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Register customers, edit customer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Add, edit, remove customers in a project.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Edit the deadlines, agenda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Track the activity of customers and statistics of the project they are working on.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Placeholder 6">
            <a:extLst>
              <a:ext uri="{FF2B5EF4-FFF2-40B4-BE49-F238E27FC236}">
                <a16:creationId xmlns:a16="http://schemas.microsoft.com/office/drawing/2014/main" id="{98280073-0BC7-4906-BAAA-6AB9BDFF9E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733" b="11733"/>
          <a:stretch>
            <a:fillRect/>
          </a:stretch>
        </p:blipFill>
        <p:spPr>
          <a:xfrm>
            <a:off x="7253417" y="2035888"/>
            <a:ext cx="3781528" cy="22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49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9C9C9-4574-43B7-ABED-65AE6F51E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Customer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600FD-C1A2-4FE1-8032-0FE576B95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The Customer will be able to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Log in to the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Enter the start time/end time of their shift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View the project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View their project and project teammates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View their status in the project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02F597-7A93-4F8E-90C3-68E22651E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94" y="2462789"/>
            <a:ext cx="4350059" cy="16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18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86BD-58D3-4031-A401-C5C3B7BCA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ED529-F3DA-4377-ABCD-69FACAD269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23948" r="11581" b="30745"/>
          <a:stretch/>
        </p:blipFill>
        <p:spPr>
          <a:xfrm>
            <a:off x="3701988" y="2574523"/>
            <a:ext cx="4057096" cy="310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17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B92BB-59AA-4C2F-8E38-808393CD1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Cambria" panose="02040503050406030204" pitchFamily="18" charset="0"/>
                <a:ea typeface="Cambria" panose="02040503050406030204" pitchFamily="18" charset="0"/>
              </a:rPr>
              <a:t>Testing approach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71B46-3680-43E2-B2D2-038288892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31" b="5371"/>
          <a:stretch/>
        </p:blipFill>
        <p:spPr>
          <a:xfrm>
            <a:off x="2072195" y="2490186"/>
            <a:ext cx="7178337" cy="363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42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F8C81A-7A62-4E94-A7D6-3429E22D6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42"/>
          <a:stretch/>
        </p:blipFill>
        <p:spPr>
          <a:xfrm>
            <a:off x="914400" y="687741"/>
            <a:ext cx="10221157" cy="548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15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AF985-CB0E-4FEF-A1F1-503204796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67" t="7768" r="267" b="5760"/>
          <a:stretch/>
        </p:blipFill>
        <p:spPr>
          <a:xfrm>
            <a:off x="914398" y="852341"/>
            <a:ext cx="10238913" cy="498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72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B1D940-703D-426F-8A2A-F9EAC250E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5" b="5114"/>
          <a:stretch/>
        </p:blipFill>
        <p:spPr>
          <a:xfrm>
            <a:off x="785674" y="732238"/>
            <a:ext cx="10620652" cy="518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37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94871-896B-4820-AD35-F827E1622C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55" t="8414" r="655" b="5243"/>
          <a:stretch/>
        </p:blipFill>
        <p:spPr>
          <a:xfrm>
            <a:off x="3409006" y="683579"/>
            <a:ext cx="5373988" cy="2610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B503BD-1E60-44D6-BD8C-67685B45A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09" r="1480" b="4983"/>
          <a:stretch/>
        </p:blipFill>
        <p:spPr>
          <a:xfrm>
            <a:off x="737309" y="3488924"/>
            <a:ext cx="5358691" cy="26100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13DCAD-5EA6-4F4A-B8B6-96F00D7E27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68" r="2718" b="6019"/>
          <a:stretch/>
        </p:blipFill>
        <p:spPr>
          <a:xfrm>
            <a:off x="6177397" y="3497801"/>
            <a:ext cx="5372893" cy="261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85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4929-01DF-4224-90E0-182B7F871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2362198" cy="793402"/>
          </a:xfrm>
        </p:spPr>
        <p:txBody>
          <a:bodyPr/>
          <a:lstStyle/>
          <a:p>
            <a:r>
              <a:rPr lang="en-US" dirty="0"/>
              <a:t>CODE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F0F01-3212-4CCE-8892-99DADA275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68" b="9425"/>
          <a:stretch/>
        </p:blipFill>
        <p:spPr>
          <a:xfrm>
            <a:off x="3362999" y="902235"/>
            <a:ext cx="7949518" cy="497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56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C5AF7C-41CC-4309-A34C-0B9B3AF74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59" b="8131"/>
          <a:stretch/>
        </p:blipFill>
        <p:spPr>
          <a:xfrm>
            <a:off x="1760738" y="716990"/>
            <a:ext cx="8271030" cy="525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34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915CA-E184-417D-B02D-C099171A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dirty="0">
                <a:solidFill>
                  <a:srgbClr val="00B0F0"/>
                </a:solidFill>
              </a:rPr>
              <a:t>Project mates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DE0FC-9E53-473F-B035-1DC2B293E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190031455</a:t>
            </a:r>
          </a:p>
          <a:p>
            <a:r>
              <a:rPr lang="en-IN" b="1" dirty="0">
                <a:solidFill>
                  <a:srgbClr val="002060"/>
                </a:solidFill>
              </a:rPr>
              <a:t>190031377</a:t>
            </a:r>
          </a:p>
          <a:p>
            <a:r>
              <a:rPr lang="en-IN" b="1" dirty="0">
                <a:solidFill>
                  <a:srgbClr val="002060"/>
                </a:solidFill>
              </a:rPr>
              <a:t>190031466</a:t>
            </a:r>
          </a:p>
        </p:txBody>
      </p:sp>
    </p:spTree>
    <p:extLst>
      <p:ext uri="{BB962C8B-B14F-4D97-AF65-F5344CB8AC3E}">
        <p14:creationId xmlns:p14="http://schemas.microsoft.com/office/powerpoint/2010/main" val="2090968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4945-2B47-4240-AC3A-4990CA6B9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FE6B4-BDE6-460A-B996-32D136A58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Abstract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Modules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Module wise description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Use case diagram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Testing approach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1470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AF668-6A90-48A2-B8D9-76310B9207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What is Vehicle Rental Management 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D319A5-BA46-4732-B24E-221393D90F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303624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83F88-8E47-4E52-BDC5-09AED629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000" dirty="0"/>
              <a:t>What is Vehicle Rental Management 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F5D3F-AA04-4843-9474-8A7764751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Vehicle Rental Management System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helps in automating all the services like booking, finding the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car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collecting the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car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returning, accounting, and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vehicle management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Car rental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companies run by purchasing or leasing several fleet vehicles and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renting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them to their purchasers for a fee.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0962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F542-2C9D-4F90-A3EA-9CA79B2E3A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000" dirty="0"/>
              <a:t>How does Vehicle Rental Management system works?</a:t>
            </a:r>
            <a:endParaRPr lang="en-IN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A6006-EB36-48F7-B98C-BDDE40640F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546445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4471-32C2-4935-AB21-2F9E35073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How does Vehicle Rental Management system works?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16BAD-5EE1-48AB-970D-A71E1E84A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 online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car rental system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would connect drivers who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rent vehicles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to clients who want a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vehicle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Using a variety of filters, customers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can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find the right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vehicle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a chat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would connect hosts directly to customers, and digital payment options would allow secure payment via the site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0453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A157-C37E-4A3F-954B-0C79EA04E5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in this system?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776E8-64B1-4100-AE2B-ACB0EC9009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3530424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ED848-BDFB-4090-9674-A979DF93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this system?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3DFBE-3D08-4250-9CC0-2F71249FF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The project includes a tracker which will track the start time, end time, activity status, project status of a particular employee.</a:t>
            </a:r>
          </a:p>
          <a:p>
            <a:pPr marL="0" indent="0">
              <a:buNone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In this employee tracking system, we included two modules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Admin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Customer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43551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117</TotalTime>
  <Words>309</Words>
  <Application>Microsoft Office PowerPoint</Application>
  <PresentationFormat>Widescreen</PresentationFormat>
  <Paragraphs>49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</vt:lpstr>
      <vt:lpstr>Cambria</vt:lpstr>
      <vt:lpstr>Garamond</vt:lpstr>
      <vt:lpstr>Times New Roman</vt:lpstr>
      <vt:lpstr>Organic</vt:lpstr>
      <vt:lpstr>Vehicle Rental Management System </vt:lpstr>
      <vt:lpstr>Project mates</vt:lpstr>
      <vt:lpstr>CONTENTS</vt:lpstr>
      <vt:lpstr>What is Vehicle Rental Management  system</vt:lpstr>
      <vt:lpstr>What is Vehicle Rental Management  system?</vt:lpstr>
      <vt:lpstr>How does Vehicle Rental Management system works?</vt:lpstr>
      <vt:lpstr>How does Vehicle Rental Management system works?</vt:lpstr>
      <vt:lpstr>What is in this system?</vt:lpstr>
      <vt:lpstr>What is in this system?</vt:lpstr>
      <vt:lpstr>Admin Module</vt:lpstr>
      <vt:lpstr>Customer Module</vt:lpstr>
      <vt:lpstr>Use Case Diagram</vt:lpstr>
      <vt:lpstr>Testing approach</vt:lpstr>
      <vt:lpstr>PowerPoint Presentation</vt:lpstr>
      <vt:lpstr>PowerPoint Presentation</vt:lpstr>
      <vt:lpstr>PowerPoint Presentation</vt:lpstr>
      <vt:lpstr>PowerPoint Presentation</vt:lpstr>
      <vt:lpstr>CODE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Rental Management System</dc:title>
  <dc:creator>shri harrsha</dc:creator>
  <cp:lastModifiedBy>SANKA VIJAYA SAI SURYA PRAKASH</cp:lastModifiedBy>
  <cp:revision>10</cp:revision>
  <dcterms:created xsi:type="dcterms:W3CDTF">2021-03-16T05:42:44Z</dcterms:created>
  <dcterms:modified xsi:type="dcterms:W3CDTF">2021-03-20T09:45:57Z</dcterms:modified>
</cp:coreProperties>
</file>